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августа,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августа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августа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Ночью кратковременный дождь. Ветер северо-западный 9-14, днем порывы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8-10, днем 18-20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18 августа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Без осадков. Ветер северо-западный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5-7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5130" y="683568"/>
            <a:ext cx="2610715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kk-KZ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13183</TotalTime>
  <Words>593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2413</cp:revision>
  <cp:lastPrinted>2021-07-01T03:56:27Z</cp:lastPrinted>
  <dcterms:created xsi:type="dcterms:W3CDTF">2018-03-27T06:03:00Z</dcterms:created>
  <dcterms:modified xsi:type="dcterms:W3CDTF">2022-08-16T10:24:34Z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