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5EAB76C-DB0C-49AA-BB7C-402064BB8D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74567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242E0-5208-4D20-8F2C-E4EF617BF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19B6C-1DCE-4022-A235-78D5B45BA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2CC91-4B48-4BF3-9C7C-FC35577EF2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5D07D-4320-45C6-BB6C-A19F92B789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3D872-AF5C-4943-B6EB-CC519C3881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95855-4159-4B53-864C-ACC7C650BE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C7EA1-4432-4B8A-8784-092C376AC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15AF9-E692-44C5-B72F-A10691CE1F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A6D81-CBC1-4571-8D79-8221D13094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A6206-2BEE-4D0C-8D87-C054475628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FB2A6-A0E6-4FC6-A960-2BC498AB1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DDAC4CF-E043-40D8-BD2C-6E04D67E19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 августа</a:t>
            </a:r>
          </a:p>
          <a:p>
            <a:pPr algn="just"/>
            <a:r>
              <a:rPr lang="kk-KZ">
                <a:solidFill>
                  <a:schemeClr val="tx1"/>
                </a:solidFill>
              </a:rPr>
              <a:t>П</a:t>
            </a:r>
            <a:r>
              <a:rPr lang="ru-RU">
                <a:solidFill>
                  <a:schemeClr val="tx1"/>
                </a:solidFill>
              </a:rPr>
              <a:t>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15-17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27-29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14-16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17 августа, ночью 18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4379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419727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680966"/>
            <a:ext cx="4378191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14290</TotalTime>
  <Words>819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2596</cp:revision>
  <cp:lastPrinted>2021-07-01T09:11:30Z</cp:lastPrinted>
  <dcterms:created xsi:type="dcterms:W3CDTF">2018-03-27T06:03:00Z</dcterms:created>
  <dcterms:modified xsi:type="dcterms:W3CDTF">2022-08-16T09:00:24Z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