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54" y="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5694423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августа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августа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05748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северо-восточный 9-14, днем порывы 15-20 м/с. Температура воздуха ночью 16-18, днем 29-31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августа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северо-восточный 9-14, днем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7202141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13749</TotalTime>
  <Words>583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2537</cp:revision>
  <cp:lastPrinted>2022-08-15T06:10:48Z</cp:lastPrinted>
  <dcterms:created xsi:type="dcterms:W3CDTF">2018-03-27T06:03:00Z</dcterms:created>
  <dcterms:modified xsi:type="dcterms:W3CDTF">2022-08-16T10:14:43Z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