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90678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ru-RU"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228 </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chemeClr val="tx2">
                              <a:lumMod val="75000"/>
                            </a:schemeClr>
                          </a:solidFill>
                          <a:latin typeface="Times New Roman" panose="02020603050405020304" pitchFamily="18" charset="0"/>
                          <a:cs typeface="Times New Roman" panose="02020603050405020304" pitchFamily="18" charset="0"/>
                        </a:rPr>
                        <a:t>Ақтау</a:t>
                      </a: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 қ.</a:t>
                      </a:r>
                      <a:r>
                        <a:rPr lang="ru-RU" altLang="en-US" sz="1400" b="1" i="1" dirty="0" smtClean="0">
                          <a:solidFill>
                            <a:schemeClr val="tx2">
                              <a:lumMod val="75000"/>
                            </a:schemeClr>
                          </a:solidFill>
                          <a:latin typeface="Times New Roman" panose="02020603050405020304" pitchFamily="18" charset="0"/>
                          <a:cs typeface="Times New Roman" panose="02020603050405020304" pitchFamily="18" charset="0"/>
                        </a:rPr>
                        <a:t> </a:t>
                      </a: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17, 2022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18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738817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17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17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18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17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18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17672</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2352</cp:revision>
  <cp:lastPrinted>2021-07-01T07:38:07Z</cp:lastPrinted>
  <dcterms:created xsi:type="dcterms:W3CDTF">2018-03-27T06:03:00Z</dcterms:created>
  <dcterms:modified xsi:type="dcterms:W3CDTF">2022-08-16T08:43:15Z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