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8953287"/>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17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18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a:t>
            </a:r>
            <a:r>
              <a:rPr lang="kk-KZ" sz="1200" dirty="0">
                <a:latin typeface="Times New Roman" pitchFamily="18" charset="0"/>
                <a:ea typeface="Times New Roman"/>
                <a:cs typeface="Times New Roman" pitchFamily="18" charset="0"/>
              </a:rPr>
              <a:t>күндіз екпіні 15-20</a:t>
            </a:r>
            <a:r>
              <a:rPr lang="kk-KZ" sz="1200" dirty="0" smtClean="0">
                <a:latin typeface="Times New Roman" pitchFamily="18" charset="0"/>
                <a:ea typeface="Calibri"/>
                <a:cs typeface="Times New Roman" pitchFamily="18" charset="0"/>
              </a:rPr>
              <a:t>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smtClean="0">
                <a:latin typeface="Times New Roman" panose="02020603050405020304" pitchFamily="18" charset="0"/>
                <a:ea typeface="Calibri" panose="020F0502020204030204" pitchFamily="34" charset="0"/>
                <a:cs typeface="Times New Roman" panose="02020603050405020304" pitchFamily="18" charset="0"/>
              </a:rPr>
              <a:t>Ұсыныстар жоқ</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13830</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2554</cp:revision>
  <cp:lastPrinted>2022-08-15T06:11:28Z</cp:lastPrinted>
  <dcterms:created xsi:type="dcterms:W3CDTF">2018-03-27T06:03:00Z</dcterms:created>
  <dcterms:modified xsi:type="dcterms:W3CDTF">2022-08-16T10:15:18Z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