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54"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16 тамыздан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тамызға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19-21,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33-35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18 тамызға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17 тамыздан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18 тамызға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соғады, күші 8-13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18-20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30690" y="235743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smtClean="0">
                <a:solidFill>
                  <a:schemeClr val="tx1"/>
                </a:solidFill>
                <a:latin typeface="Times New Roman" panose="02020603050405020304" pitchFamily="18" charset="0"/>
                <a:cs typeface="Times New Roman" panose="02020603050405020304" pitchFamily="18" charset="0"/>
              </a:rPr>
              <a:t>, 18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17"/>
          <p:cNvSpPr>
            <a:spLocks noChangeArrowheads="1"/>
          </p:cNvSpPr>
          <p:nvPr/>
        </p:nvSpPr>
        <p:spPr bwMode="auto">
          <a:xfrm>
            <a:off x="155575" y="966788"/>
            <a:ext cx="4697413" cy="289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Ұсыныстар</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жоқ</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13095</TotalTime>
  <Words>616</Words>
  <Application>Microsoft Office PowerPoint</Application>
  <PresentationFormat>Лист A4 (210x297 мм)</PresentationFormat>
  <Paragraphs>106</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2408</cp:revision>
  <cp:lastPrinted>2021-07-01T03:56:27Z</cp:lastPrinted>
  <dcterms:created xsi:type="dcterms:W3CDTF">2018-03-27T06:03:00Z</dcterms:created>
  <dcterms:modified xsi:type="dcterms:W3CDTF">2022-08-16T10:30:07Z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