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3" d="100"/>
          <a:sy n="73" d="100"/>
        </p:scale>
        <p:origin x="282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83347238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228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17 августа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16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августа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17 августа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ночью и утром небольшой дождь. Ветер 7-12, днем порывы 15 м/с. Температура воздуха ночью 8-10, днем 17-19 тепла.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18 августа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17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августа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18 августа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</a:p>
          <a:p>
            <a:pPr lvl="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5-10 м/с. Температура воздуха ночью 8-10 тепла.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53000" y="2571744"/>
            <a:ext cx="4680169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29291207"/>
              </p:ext>
            </p:extLst>
          </p:nvPr>
        </p:nvGraphicFramePr>
        <p:xfrm>
          <a:off x="5019674" y="4397121"/>
          <a:ext cx="4691064" cy="21128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2364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</a:t>
                      </a:r>
                      <a:r>
                        <a:rPr lang="ru-RU" sz="100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м3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594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33908" y="4588375"/>
            <a:ext cx="483163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Вернадского, 46 Б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(тер-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СШГ №17)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340116"/>
            <a:ext cx="4309498" cy="1774256"/>
            <a:chOff x="523875" y="3952355"/>
            <a:chExt cx="4309498" cy="194599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252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71346117"/>
              </p:ext>
            </p:extLst>
          </p:nvPr>
        </p:nvGraphicFramePr>
        <p:xfrm>
          <a:off x="5008261" y="488974"/>
          <a:ext cx="4713891" cy="81534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0402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410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601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660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647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13906</TotalTime>
  <Words>556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2271</cp:revision>
  <cp:lastPrinted>2021-07-01T03:56:27Z</cp:lastPrinted>
  <dcterms:created xsi:type="dcterms:W3CDTF">2018-03-27T06:03:00Z</dcterms:created>
  <dcterms:modified xsi:type="dcterms:W3CDTF">2022-08-16T09:16:17Z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