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восточный, юго-восточный 6-11 м/с. Температура воздуха ночью 12-14, днем 30-32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 2022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восточный, юго-восточный 2-7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14-16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47751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567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августа, ночью 18 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5689" y="627536"/>
            <a:ext cx="4469279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13337</TotalTime>
  <Words>669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2353</cp:revision>
  <cp:lastPrinted>2021-02-03T11:37:00Z</cp:lastPrinted>
  <dcterms:created xsi:type="dcterms:W3CDTF">2018-03-27T06:03:00Z</dcterms:created>
  <dcterms:modified xsi:type="dcterms:W3CDTF">2022-08-16T08:51:23Z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