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восточный, юго-восточный 9-14 м/с. Температура воздуха ночью 15-17, днем 30-32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восточный 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18-20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47751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492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августа, ночью 17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веществ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01668" y="608061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13338</TotalTime>
  <Words>610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2349</cp:revision>
  <cp:lastPrinted>2021-02-03T11:37:00Z</cp:lastPrinted>
  <dcterms:created xsi:type="dcterms:W3CDTF">2018-03-27T06:03:00Z</dcterms:created>
  <dcterms:modified xsi:type="dcterms:W3CDTF">2022-08-15T09:34:15Z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