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361822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  <a:endParaRPr lang="zh-CN" altLang="x-none" sz="1400" b="1" i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078524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14-16, днём 32-34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17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16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17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15179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2604</cp:revision>
  <cp:lastPrinted>2021-07-01T03:56:27Z</cp:lastPrinted>
  <dcterms:created xsi:type="dcterms:W3CDTF">2018-03-27T06:03:00Z</dcterms:created>
  <dcterms:modified xsi:type="dcterms:W3CDTF">2022-08-15T10:29:00Z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