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54"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15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тамызға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504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260648"/>
            <a:ext cx="4680520"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16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15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16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Жауын-шашынсыз. Солтүстік-батыстан жел соғады, </a:t>
            </a:r>
            <a:r>
              <a:rPr lang="ru-RU" sz="1100" dirty="0" err="1" smtClean="0">
                <a:latin typeface="Times New Roman" pitchFamily="18" charset="0"/>
                <a:cs typeface="Times New Roman" pitchFamily="18" charset="0"/>
              </a:rPr>
              <a:t>күші </a:t>
            </a:r>
            <a:r>
              <a:rPr lang="ru-RU" sz="110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7-9, күндіз 19-21 градус жылы.</a:t>
            </a:r>
            <a:endParaRPr lang="kk-KZ" sz="1100" dirty="0">
              <a:latin typeface="Times New Roman" pitchFamily="18" charset="0"/>
              <a:cs typeface="Times New Roman" pitchFamily="18" charset="0"/>
            </a:endParaRPr>
          </a:p>
          <a:p>
            <a:pPr indent="182563" algn="ctr"/>
            <a:r>
              <a:rPr lang="ru-RU" sz="1100" b="1" dirty="0" smtClean="0">
                <a:solidFill>
                  <a:srgbClr val="000000"/>
                </a:solidFill>
                <a:latin typeface="Times New Roman" pitchFamily="18" charset="0"/>
                <a:cs typeface="Times New Roman" pitchFamily="18" charset="0"/>
              </a:rPr>
              <a:t>17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ru-RU" sz="1100" b="1" dirty="0" smtClean="0">
                <a:solidFill>
                  <a:srgbClr val="000000"/>
                </a:solidFill>
                <a:latin typeface="Times New Roman" pitchFamily="18" charset="0"/>
                <a:cs typeface="Times New Roman" pitchFamily="18" charset="0"/>
              </a:rPr>
              <a:t>16</a:t>
            </a:r>
            <a:r>
              <a:rPr lang="ru-RU" altLang="ru-RU" sz="1100" b="1" dirty="0" smtClean="0">
                <a:solidFill>
                  <a:srgbClr val="000000"/>
                </a:solidFill>
                <a:latin typeface="Times New Roman" pitchFamily="18" charset="0"/>
                <a:cs typeface="Times New Roman" pitchFamily="18" charset="0"/>
              </a:rPr>
              <a:t>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17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ru-RU"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 Жаңбыр. Солтүстік-батыстан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8-10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rgbClr val="000000"/>
                </a:solidFill>
                <a:latin typeface="Times New Roman" pitchFamily="18" charset="0"/>
                <a:cs typeface="Times New Roman" pitchFamily="18" charset="0"/>
              </a:rPr>
              <a:t>16</a:t>
            </a:r>
            <a:r>
              <a:rPr lang="ru-RU" altLang="ru-RU" sz="1200" dirty="0" smtClean="0">
                <a:solidFill>
                  <a:srgbClr val="000000"/>
                </a:solidFill>
                <a:latin typeface="Times New Roman" pitchFamily="18" charset="0"/>
                <a:cs typeface="Times New Roman" pitchFamily="18" charset="0"/>
              </a:rPr>
              <a:t> </a:t>
            </a:r>
            <a:r>
              <a:rPr lang="ru-RU" sz="1200" dirty="0" err="1" smtClean="0">
                <a:solidFill>
                  <a:srgbClr val="000000"/>
                </a:solidFill>
                <a:latin typeface="Times New Roman" pitchFamily="18" charset="0"/>
                <a:cs typeface="Times New Roman"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17 </a:t>
            </a:r>
            <a:r>
              <a:rPr lang="ru-RU" sz="1200" dirty="0" err="1" smtClean="0">
                <a:solidFill>
                  <a:srgbClr val="000000"/>
                </a:solidFill>
                <a:latin typeface="Times New Roman" pitchFamily="18" charset="0"/>
                <a:cs typeface="Times New Roman" pitchFamily="18" charset="0"/>
              </a:rPr>
              <a:t>тамыз</a:t>
            </a:r>
            <a:r>
              <a:rPr lang="ru-RU" sz="1200" dirty="0" err="1" smtClean="0">
                <a:solidFill>
                  <a:schemeClr val="tx1"/>
                </a:solidFill>
                <a:latin typeface="Times New Roman" panose="02020603050405020304" pitchFamily="18" charset="0"/>
                <a:cs typeface="Times New Roman" panose="02020603050405020304" pitchFamily="18" charset="0"/>
              </a:rPr>
              <a:t>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a:t>
            </a:r>
            <a:r>
              <a:rPr lang="kk-KZ" altLang="ru-RU" sz="1200" b="1" i="1" dirty="0" smtClean="0">
                <a:solidFill>
                  <a:srgbClr val="000000"/>
                </a:solidFill>
                <a:latin typeface="Times New Roman" panose="02020603050405020304" pitchFamily="18" charset="0"/>
                <a:cs typeface="Times New Roman" panose="02020603050405020304" pitchFamily="18" charset="0"/>
              </a:rPr>
              <a:t>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2963" y="925490"/>
            <a:ext cx="1580497" cy="307777"/>
          </a:xfrm>
          <a:prstGeom prst="rect">
            <a:avLst/>
          </a:prstGeom>
          <a:noFill/>
        </p:spPr>
        <p:txBody>
          <a:bodyPr wrap="non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13038</TotalTime>
  <Words>565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2389</cp:revision>
  <cp:lastPrinted>2021-07-01T03:56:27Z</cp:lastPrinted>
  <dcterms:created xsi:type="dcterms:W3CDTF">2018-03-27T06:03:00Z</dcterms:created>
  <dcterms:modified xsi:type="dcterms:W3CDTF">2022-08-15T09:59:17Z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