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16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Днем пыльная буря. Ветер северный, северо-восточный 8-13, днем порывы 17 м/с. Температура воздуха ночью 19-21,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Ночью пыльная буря. Ветер северо-восточный 9-14, ночью порывы 17 м/с.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11:12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13535</TotalTime>
  <Words>619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2305</cp:revision>
  <cp:lastPrinted>2021-07-01T03:56:27Z</cp:lastPrinted>
  <dcterms:created xsi:type="dcterms:W3CDTF">2018-03-27T06:03:00Z</dcterms:created>
  <dcterms:modified xsi:type="dcterms:W3CDTF">2022-08-15T10:03:04Z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