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086524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227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августа </a:t>
                      </a:r>
                      <a:r>
                        <a:rPr lang="kk-KZ" altLang="zh-CN" sz="1200" b="1" i="1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4330545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186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16 августа 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Без осадков. Ветер северо-западный 9-14 м/с. Температура воздуха ночью 7-9, днем 17-19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на 17 августа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16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до 09 ч. 17 августа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Дождь. Ветер северо-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9-14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9-11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=""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августа, ночью 17 августа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="" xmlns:a16="http://schemas.microsoft.com/office/drawing/2014/main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17082</TotalTime>
  <Words>602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2684</cp:revision>
  <cp:lastPrinted>2021-11-30T05:55:24Z</cp:lastPrinted>
  <dcterms:created xsi:type="dcterms:W3CDTF">2018-03-27T06:03:00Z</dcterms:created>
  <dcterms:modified xsi:type="dcterms:W3CDTF">2022-08-15T10:42:17Z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