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05021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9-14, днем порывы 15-20 м/с. Температура воздуха ночью 18-20, днем 34-36 тепла.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9-14,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36731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М.С.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553860"/>
            <a:ext cx="48101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13748</TotalTime>
  <Words>583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2536</cp:revision>
  <cp:lastPrinted>2022-08-15T06:10:48Z</cp:lastPrinted>
  <dcterms:created xsi:type="dcterms:W3CDTF">2018-03-27T06:03:00Z</dcterms:created>
  <dcterms:modified xsi:type="dcterms:W3CDTF">2022-08-15T10:22:13Z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