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260680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16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a:ea typeface="Calibri"/>
              </a:rPr>
              <a:t>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17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 </a:t>
            </a:r>
            <a:r>
              <a:rPr lang="kk-KZ" sz="1200" dirty="0">
                <a:latin typeface="Times New Roman" pitchFamily="18" charset="0"/>
                <a:ea typeface="Times New Roman"/>
                <a:cs typeface="Times New Roman" pitchFamily="18" charset="0"/>
              </a:rPr>
              <a:t>күндіз екпіні 15-20</a:t>
            </a:r>
            <a:r>
              <a:rPr lang="kk-KZ" sz="1200" dirty="0" smtClean="0">
                <a:latin typeface="Times New Roman" pitchFamily="18" charset="0"/>
                <a:ea typeface="Calibri"/>
                <a:cs typeface="Times New Roman" pitchFamily="18" charset="0"/>
              </a:rPr>
              <a:t>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17-19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43568" y="763231"/>
            <a:ext cx="4830101" cy="58144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cs typeface="Times New Roman" panose="02020603050405020304" pitchFamily="18" charset="0"/>
              </a:rPr>
              <a:t>Ұсыныстар жоқ</a:t>
            </a:r>
            <a:endParaRPr lang="ru-RU" sz="1200" dirty="0">
              <a:latin typeface="Times New Roman" panose="02020603050405020304" pitchFamily="18" charset="0"/>
              <a:cs typeface="Times New Roman" panose="02020603050405020304" pitchFamily="18" charset="0"/>
            </a:endParaRPr>
          </a:p>
          <a:p>
            <a:pPr algn="just">
              <a:lnSpc>
                <a:spcPct val="107000"/>
              </a:lnSpc>
              <a:spcAft>
                <a:spcPts val="800"/>
              </a:spcAft>
            </a:pP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13825</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2552</cp:revision>
  <cp:lastPrinted>2022-08-15T06:11:28Z</cp:lastPrinted>
  <dcterms:created xsi:type="dcterms:W3CDTF">2018-03-27T06:03:00Z</dcterms:created>
  <dcterms:modified xsi:type="dcterms:W3CDTF">2022-08-15T10:22:08Z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