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15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927957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тамызға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тамызға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8-13, күндіз екпіні 17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32-34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тамызға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kk-KZ" sz="1200" dirty="0" smtClean="0">
                <a:solidFill>
                  <a:srgbClr val="000000"/>
                </a:solidFill>
                <a:latin typeface="Times New Roman" panose="02020603050405020304" pitchFamily="18" charset="0"/>
                <a:cs typeface="Times New Roman" panose="02020603050405020304" pitchFamily="18" charset="0"/>
                <a:sym typeface="+mn-ea"/>
              </a:rPr>
              <a:t> 9-14, түнде екпіні 17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16 тамыз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17 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ru-RU" sz="1200" dirty="0" err="1" smtClean="0">
                <a:latin typeface="Times New Roman" panose="02020603050405020304" pitchFamily="18" charset="0"/>
                <a:ea typeface="Times New Roman" panose="02020603050405020304" pitchFamily="18" charset="0"/>
              </a:rPr>
              <a:t>Тастаева</a:t>
            </a:r>
            <a:r>
              <a:rPr lang="ru-RU" sz="1200" dirty="0" smtClean="0">
                <a:latin typeface="Times New Roman" panose="02020603050405020304" pitchFamily="18" charset="0"/>
                <a:ea typeface="Times New Roman" panose="02020603050405020304" pitchFamily="18" charset="0"/>
              </a:rPr>
              <a:t> С</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15.</a:t>
            </a:r>
            <a:r>
              <a:rPr lang="ru-RU" sz="1200" dirty="0" smtClean="0">
                <a:latin typeface="Times New Roman" panose="02020603050405020304" pitchFamily="18" charset="0"/>
                <a:ea typeface="Times New Roman" panose="02020603050405020304" pitchFamily="18" charset="0"/>
              </a:rPr>
              <a:t>08.2022 </a:t>
            </a:r>
            <a:r>
              <a:rPr lang="ru-RU" sz="1200" dirty="0">
                <a:latin typeface="Times New Roman" panose="02020603050405020304" pitchFamily="18" charset="0"/>
                <a:ea typeface="Times New Roman" panose="02020603050405020304" pitchFamily="18" charset="0"/>
              </a:rPr>
              <a:t>ж. </a:t>
            </a:r>
            <a:r>
              <a:rPr lang="ru-RU" sz="1200" smtClean="0">
                <a:latin typeface="Times New Roman" panose="02020603050405020304" pitchFamily="18" charset="0"/>
                <a:ea typeface="Times New Roman" panose="02020603050405020304" pitchFamily="18" charset="0"/>
              </a:rPr>
              <a:t>11:12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13989</TotalTime>
  <Words>590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2373</cp:revision>
  <cp:lastPrinted>2021-07-01T07:38:07Z</cp:lastPrinted>
  <dcterms:created xsi:type="dcterms:W3CDTF">2018-03-27T06:03:00Z</dcterms:created>
  <dcterms:modified xsi:type="dcterms:W3CDTF">2022-08-15T10:02:59Z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