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82181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Солтүстік-шығыстан жел </a:t>
            </a:r>
            <a:r>
              <a:rPr lang="kk-KZ" sz="1200" dirty="0" smtClean="0">
                <a:latin typeface="Times New Roman" panose="02020603050405020304" pitchFamily="18" charset="0"/>
                <a:cs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м/с . Ауа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күндіз 23-25 ​​жылы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17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16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a:t>
            </a:r>
            <a:r>
              <a:rPr lang="ru-RU" sz="1200" dirty="0" err="1" smtClean="0">
                <a:latin typeface="Times New Roman" panose="02020603050405020304" pitchFamily="18" charset="0"/>
                <a:cs typeface="Times New Roman" panose="02020603050405020304" pitchFamily="18" charset="0"/>
              </a:rPr>
              <a:t>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8-10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421660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350639"/>
            <a:ext cx="462904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16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14499</TotalTime>
  <Words>561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2437</cp:revision>
  <cp:lastPrinted>2021-07-01T07:38:07Z</cp:lastPrinted>
  <dcterms:created xsi:type="dcterms:W3CDTF">2018-03-27T06:03:00Z</dcterms:created>
  <dcterms:modified xsi:type="dcterms:W3CDTF">2022-08-15T10:01:00Z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