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4498173"/>
              </p:ext>
            </p:extLst>
          </p:nvPr>
        </p:nvGraphicFramePr>
        <p:xfrm>
          <a:off x="307975" y="3186321"/>
          <a:ext cx="4465638" cy="21488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227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15</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79998" y="245230"/>
            <a:ext cx="4681539"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15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16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ауын-шышынсыз</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9-14 м/с. Ауа температурасы түнде 7-9, күндіз 17-19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Жаңбыр</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a:t>
            </a:r>
            <a:r>
              <a:rPr lang="ru-RU" sz="1200">
                <a:solidFill>
                  <a:srgbClr val="000000"/>
                </a:solidFill>
                <a:latin typeface="Times New Roman" panose="02020603050405020304" pitchFamily="18" charset="0"/>
                <a:cs typeface="Times New Roman" panose="02020603050405020304" pitchFamily="18" charset="0"/>
              </a:rPr>
              <a:t>температурасы 9-11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16</a:t>
            </a:r>
            <a:r>
              <a:rPr lang="kk-KZ" sz="1200" kern="1400" dirty="0">
                <a:solidFill>
                  <a:srgbClr val="000000"/>
                </a:solidFill>
                <a:latin typeface="Times New Roman" panose="02020603050405020304" pitchFamily="18" charset="0"/>
                <a:ea typeface="Times New Roman" panose="02020603050405020304" pitchFamily="18" charset="0"/>
              </a:rPr>
              <a:t>, 17</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16873</TotalTime>
  <Words>556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2707</cp:revision>
  <cp:lastPrinted>2022-05-31T05:49:59Z</cp:lastPrinted>
  <dcterms:created xsi:type="dcterms:W3CDTF">2018-03-27T06:03:00Z</dcterms:created>
  <dcterms:modified xsi:type="dcterms:W3CDTF">2022-08-15T10:42:36Z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