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3511659-08C7-4359-B7B7-57F470B1DD0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57316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F0DE9-9037-4320-B7BC-BF709ED32F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C19BE-5A52-444C-B4D5-7DAA36629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FF420-B18F-4BA3-9818-1FDEB8E4D8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BCF3E-FEE2-4C54-B7D6-A04F055D1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30AE6-253D-412B-A3A3-41008A7E26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3B374-EB3C-4EA5-B5C6-A0329A0ACB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6AB04-1886-49AC-ACAA-63C2A572E5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C4682-E0A3-4847-B2FE-07A060443C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FCE08-D875-4286-A976-0BD5C2E459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9F0DD-1352-49B9-A1E3-13FF4C40D1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F6C11-8017-4039-A7EB-8A499A9C4C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FFE2A66-A4E9-4951-911B-0718E45903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ЕЖЕДНЕВНЫЙ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БЮЛЛЕТЕНЬ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СОСТОЯНИЯ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ВОЗДУШНОГО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1600" b="1" i="1" dirty="0" err="1">
                <a:solidFill>
                  <a:srgbClr val="002060"/>
                </a:solidFill>
                <a:cs typeface="Times New Roman" pitchFamily="18" charset="0"/>
              </a:rPr>
              <a:t>БАССЕЙНА</a:t>
            </a: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227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15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августа</a:t>
            </a:r>
          </a:p>
          <a:p>
            <a:pPr algn="just"/>
            <a:r>
              <a:rPr lang="kk-KZ">
                <a:solidFill>
                  <a:schemeClr val="tx1"/>
                </a:solidFill>
              </a:rPr>
              <a:t>П</a:t>
            </a:r>
            <a:r>
              <a:rPr lang="ru-RU">
                <a:solidFill>
                  <a:schemeClr val="tx1"/>
                </a:solidFill>
              </a:rPr>
              <a:t>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19-21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16 августа, ночью 17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августа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3351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52400" y="3340219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r>
              <a:rPr lang="kk-KZ" alt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880" y="613166"/>
            <a:ext cx="4578096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14284</TotalTime>
  <Words>820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2594</cp:revision>
  <cp:lastPrinted>2021-07-01T09:11:30Z</cp:lastPrinted>
  <dcterms:created xsi:type="dcterms:W3CDTF">2018-03-27T06:03:00Z</dcterms:created>
  <dcterms:modified xsi:type="dcterms:W3CDTF">2022-08-15T09:39:01Z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