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6849965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северо-западный с переходом на северо-восточный 5-10 м/с. Температура воздуха ночью 7-9, днем 19-21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северо-западный  9-14 м/с. Температура воздуха 7-9 тепла.</a:t>
            </a:r>
            <a:endParaRPr lang="ru-RU" sz="1200" dirty="0">
              <a:latin typeface="Times New Roman"/>
              <a:ea typeface="SimSun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94366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287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293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60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590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0,004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285992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7171" y="684213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17960</TotalTime>
  <Words>614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2522</cp:revision>
  <cp:lastPrinted>2021-07-01T07:38:07Z</cp:lastPrinted>
  <dcterms:created xsi:type="dcterms:W3CDTF">2018-03-27T06:03:00Z</dcterms:created>
  <dcterms:modified xsi:type="dcterms:W3CDTF">2022-08-15T10:06:01Z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