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233818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panose="02020603050405020304" pitchFamily="18" charset="0"/>
                          <a:cs typeface="times" panose="02020603050405020304" pitchFamily="18" charset="0"/>
                        </a:rPr>
                        <a:t>№227 КҮНДЕЛІКТІ БЮЛЛЕТЕНЬ</a:t>
                      </a:r>
                    </a:p>
                    <a:p>
                      <a:pPr lvl="0" algn="ctr" eaLnBrk="1" hangingPunct="1">
                        <a:buNone/>
                      </a:pPr>
                      <a:endParaRPr lang="ru-RU" altLang="x-none" sz="1600" b="1" i="1" dirty="0" smtClean="0">
                        <a:solidFill>
                          <a:srgbClr val="002060"/>
                        </a:solidFill>
                        <a:latin typeface="times" panose="02020603050405020304" pitchFamily="18" charset="0"/>
                        <a:cs typeface="times" panose="02020603050405020304" pitchFamily="18" charset="0"/>
                      </a:endParaRPr>
                    </a:p>
                    <a:p>
                      <a:pPr lvl="0" algn="ctr" eaLnBrk="1" hangingPunct="1">
                        <a:buNone/>
                      </a:pPr>
                      <a:r>
                        <a:rPr lang="ru-RU" altLang="x-none" sz="1600" b="1" i="1" dirty="0" smtClean="0">
                          <a:solidFill>
                            <a:srgbClr val="002060"/>
                          </a:solidFill>
                          <a:latin typeface="times" panose="02020603050405020304" pitchFamily="18" charset="0"/>
                          <a:cs typeface="times"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panose="02020603050405020304" pitchFamily="18" charset="0"/>
                        <a:cs typeface="times" panose="02020603050405020304" pitchFamily="18" charset="0"/>
                      </a:endParaRPr>
                    </a:p>
                    <a:p>
                      <a:pPr lvl="0" algn="ctr" eaLnBrk="1" hangingPunct="1">
                        <a:buNone/>
                      </a:pPr>
                      <a:r>
                        <a:rPr lang="ru-RU" altLang="x-none" sz="1400" b="1" i="1" dirty="0" err="1" smtClean="0">
                          <a:solidFill>
                            <a:srgbClr val="002060"/>
                          </a:solidFill>
                          <a:latin typeface="times" panose="02020603050405020304" pitchFamily="18" charset="0"/>
                          <a:cs typeface="times" panose="02020603050405020304" pitchFamily="18" charset="0"/>
                        </a:rPr>
                        <a:t>Ақтөбе</a:t>
                      </a:r>
                      <a:r>
                        <a:rPr lang="ru-RU" altLang="x-none" sz="1400" b="1" i="1" dirty="0" smtClean="0">
                          <a:solidFill>
                            <a:srgbClr val="002060"/>
                          </a:solidFill>
                          <a:latin typeface="times" panose="02020603050405020304" pitchFamily="18" charset="0"/>
                          <a:cs typeface="times" panose="02020603050405020304" pitchFamily="18" charset="0"/>
                        </a:rPr>
                        <a:t> қ.</a:t>
                      </a:r>
                      <a:r>
                        <a:rPr lang="ru-RU" altLang="en-US" sz="1400" b="1" i="1" dirty="0" smtClean="0">
                          <a:solidFill>
                            <a:srgbClr val="002060"/>
                          </a:solidFill>
                          <a:latin typeface="times" panose="02020603050405020304" pitchFamily="18" charset="0"/>
                          <a:cs typeface="times" panose="02020603050405020304" pitchFamily="18" charset="0"/>
                        </a:rPr>
                        <a:t> </a:t>
                      </a:r>
                      <a:endParaRPr lang="en-US" altLang="x-none" sz="1400" b="1" i="1" dirty="0" smtClean="0">
                        <a:solidFill>
                          <a:srgbClr val="002060"/>
                        </a:solidFill>
                        <a:latin typeface="times" panose="02020603050405020304" pitchFamily="18" charset="0"/>
                        <a:cs typeface="times" panose="02020603050405020304" pitchFamily="18" charset="0"/>
                      </a:endParaRPr>
                    </a:p>
                    <a:p>
                      <a:pPr lvl="0" algn="ctr" eaLnBrk="1" hangingPunct="1">
                        <a:buNone/>
                      </a:pPr>
                      <a:endParaRPr lang="en-US" altLang="x-none" sz="1400" b="1" i="1" dirty="0">
                        <a:solidFill>
                          <a:srgbClr val="002060"/>
                        </a:solidFill>
                        <a:latin typeface="times" panose="02020603050405020304" pitchFamily="18" charset="0"/>
                        <a:cs typeface="times" panose="02020603050405020304" pitchFamily="18" charset="0"/>
                      </a:endParaRPr>
                    </a:p>
                    <a:p>
                      <a:pPr lvl="0" algn="ctr" eaLnBrk="1" hangingPunct="1">
                        <a:buNone/>
                      </a:pPr>
                      <a:endParaRPr lang="en-US" altLang="x-none" sz="1400" b="1" i="1" dirty="0">
                        <a:solidFill>
                          <a:srgbClr val="002060"/>
                        </a:solidFill>
                        <a:latin typeface="times" panose="02020603050405020304" pitchFamily="18" charset="0"/>
                        <a:cs typeface="times" panose="02020603050405020304" pitchFamily="18" charset="0"/>
                      </a:endParaRPr>
                    </a:p>
                    <a:p>
                      <a:pPr lvl="0" algn="ctr" eaLnBrk="1" hangingPunct="1">
                        <a:buNone/>
                      </a:pPr>
                      <a:endParaRPr lang="en-US" altLang="x-none" sz="1100" dirty="0">
                        <a:solidFill>
                          <a:srgbClr val="000000"/>
                        </a:solidFill>
                        <a:latin typeface="times" panose="02020603050405020304" pitchFamily="18" charset="0"/>
                        <a:cs typeface="times"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panose="02020603050405020304" pitchFamily="18" charset="0"/>
                          <a:cs typeface="times" panose="02020603050405020304" pitchFamily="18" charset="0"/>
                        </a:rPr>
                        <a:t>2022</a:t>
                      </a:r>
                      <a:r>
                        <a:rPr lang="kk-KZ" altLang="zh-CN" sz="1200" b="1" i="1" baseline="0" dirty="0" smtClean="0">
                          <a:solidFill>
                            <a:srgbClr val="002060"/>
                          </a:solidFill>
                          <a:latin typeface="times" panose="02020603050405020304" pitchFamily="18" charset="0"/>
                          <a:cs typeface="times" panose="02020603050405020304" pitchFamily="18" charset="0"/>
                        </a:rPr>
                        <a:t> жыл 15 тамыз</a:t>
                      </a:r>
                      <a:endParaRPr lang="zh-CN" altLang="x-none" sz="1200" b="1" i="1" dirty="0" smtClean="0">
                        <a:solidFill>
                          <a:srgbClr val="002060"/>
                        </a:solidFill>
                        <a:latin typeface="times" panose="02020603050405020304" pitchFamily="18" charset="0"/>
                        <a:cs typeface="times"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16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16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Шығыстан, оңтүстік-шығыстан жел соғады,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17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524894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492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17283" y="75391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13426</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2357</cp:revision>
  <cp:lastPrinted>2021-07-01T07:38:07Z</cp:lastPrinted>
  <dcterms:created xsi:type="dcterms:W3CDTF">2018-03-27T06:03:00Z</dcterms:created>
  <dcterms:modified xsi:type="dcterms:W3CDTF">2022-08-15T09:33:52Z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