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84547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50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50000"/>
                            </a:schemeClr>
                          </a:solidFill>
                          <a:latin typeface="Times New Roman" panose="02020603050405020304" pitchFamily="18" charset="0"/>
                          <a:cs typeface="Times New Roman" panose="02020603050405020304" pitchFamily="18" charset="0"/>
                        </a:rPr>
                        <a:t>227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914081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16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15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16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17</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16</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шығыстан, 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Қабдуалиева</a:t>
            </a:r>
            <a:r>
              <a:rPr lang="ru-RU" altLang="ru-RU" sz="1200" b="1" i="1" smtClean="0">
                <a:solidFill>
                  <a:srgbClr val="000000"/>
                </a:solidFill>
                <a:latin typeface="Times New Roman" panose="02020603050405020304" pitchFamily="18" charset="0"/>
                <a:cs typeface="Times New Roman" panose="02020603050405020304" pitchFamily="18" charset="0"/>
              </a:rPr>
              <a:t>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15055</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2702</cp:revision>
  <cp:lastPrinted>2021-07-01T03:56:27Z</cp:lastPrinted>
  <dcterms:created xsi:type="dcterms:W3CDTF">2018-03-27T06:03:00Z</dcterms:created>
  <dcterms:modified xsi:type="dcterms:W3CDTF">2022-08-15T10:30:23Z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