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824802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7-9, днем 19-21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17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Дождь.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|М.С.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25">
            <a:extLst>
              <a:ext uri="{FF2B5EF4-FFF2-40B4-BE49-F238E27FC236}">
                <a16:creationId xmlns:a16="http://schemas.microsoft.com/office/drawing/2014/main" xmlns="" xmlns:lc="http://schemas.openxmlformats.org/drawingml/2006/lockedCanvas" id="{A749C2F8-23C3-4A95-A976-9FB1B6BA7313}"/>
              </a:ext>
            </a:extLst>
          </p:cNvPr>
          <p:cNvSpPr txBox="1"/>
          <p:nvPr/>
        </p:nvSpPr>
        <p:spPr>
          <a:xfrm>
            <a:off x="207358" y="72870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13181</TotalTime>
  <Words>586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2413</cp:revision>
  <cp:lastPrinted>2021-07-01T03:56:27Z</cp:lastPrinted>
  <dcterms:created xsi:type="dcterms:W3CDTF">2018-03-27T06:03:00Z</dcterms:created>
  <dcterms:modified xsi:type="dcterms:W3CDTF">2022-08-15T09:57:12Z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