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A8422"/>
    <a:srgbClr val="F2902E"/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2486189"/>
              </p:ext>
            </p:extLst>
          </p:nvPr>
        </p:nvGraphicFramePr>
        <p:xfrm>
          <a:off x="307975" y="2589213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августа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53000" y="3357562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049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без осадков. Ветер северо-западный ночью 3-8, днем 7- 12 м/с. Температура воздуха ночью 9-11, днем   20-22 тепла.</a:t>
            </a:r>
          </a:p>
          <a:p>
            <a:pPr algn="ctr">
              <a:spcBef>
                <a:spcPct val="20000"/>
              </a:spcBef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августа</a:t>
            </a: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без осадков. Ветер северо-западный           5-10 м/с. Температура воздуха 8-10 тепла.</a:t>
            </a:r>
            <a:endParaRPr lang="ru-RU" sz="1200" dirty="0">
              <a:latin typeface="Times New Roman"/>
              <a:ea typeface="SimSun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1377419"/>
              </p:ext>
            </p:extLst>
          </p:nvPr>
        </p:nvGraphicFramePr>
        <p:xfrm>
          <a:off x="5024438" y="3929066"/>
          <a:ext cx="4667251" cy="2251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292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297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0,05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1947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87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342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40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5,0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0,004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024438" y="2285992"/>
            <a:ext cx="4681537" cy="1015663"/>
          </a:xfrm>
          <a:prstGeom prst="rect">
            <a:avLst/>
          </a:prstGeom>
          <a:solidFill>
            <a:srgbClr val="FA842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августа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августа 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13995" y="530349"/>
            <a:ext cx="4823130" cy="2068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17954</TotalTime>
  <Words>690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2517</cp:revision>
  <cp:lastPrinted>2021-07-01T07:38:07Z</cp:lastPrinted>
  <dcterms:created xsi:type="dcterms:W3CDTF">2018-03-27T06:03:00Z</dcterms:created>
  <dcterms:modified xsi:type="dcterms:W3CDTF">2022-08-14T07:44:16Z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