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65206141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№226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214290"/>
            <a:ext cx="475160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15 августа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ч. 14 августа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августа 2022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 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Малооблачно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без осадков. Ветер восточный 8-13, днем порывы 16 м/с. Температура воздуха ночью 17-19, днем 30-32 тепла.</a:t>
            </a:r>
            <a:endParaRPr lang="kk-KZ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16 августа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15 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августа 2022 г.</a:t>
            </a:r>
            <a:endParaRPr lang="ru-RU" sz="12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450000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Малооблачно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без осадков. Ветер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восточный 5-10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Температура воздуха  18-20 тепла.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93494" y="6327782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043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5656180"/>
              </p:ext>
            </p:extLst>
          </p:nvPr>
        </p:nvGraphicFramePr>
        <p:xfrm>
          <a:off x="5024438" y="4000504"/>
          <a:ext cx="4701266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902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3292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895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0,01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0,01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7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0,01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656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59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0,3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43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27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3,4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214554"/>
            <a:ext cx="4714908" cy="1015663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августа, </a:t>
            </a:r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16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2022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накоплению веществ атмосфере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повышенный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 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21468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293096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2153154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0451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4440280"/>
              </p:ext>
            </p:extLst>
          </p:nvPr>
        </p:nvGraphicFramePr>
        <p:xfrm>
          <a:off x="5423191" y="5466460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122393" y="627536"/>
            <a:ext cx="4823130" cy="20685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  <a:endParaRPr lang="ru-RU" sz="11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  <a:endParaRPr lang="ru-RU" sz="11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  <a:endParaRPr lang="ru-RU" sz="1100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13332</TotalTime>
  <Words>678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2347</cp:revision>
  <cp:lastPrinted>2021-02-03T11:37:00Z</cp:lastPrinted>
  <dcterms:created xsi:type="dcterms:W3CDTF">2018-03-27T06:03:00Z</dcterms:created>
  <dcterms:modified xsi:type="dcterms:W3CDTF">2022-08-14T07:18:35Z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