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15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жел соғады, күші 8-13, күндіз екпіні 16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16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248737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58642" y="819986"/>
            <a:ext cx="4792700" cy="1658403"/>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13418</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2355</cp:revision>
  <cp:lastPrinted>2021-07-01T07:38:07Z</cp:lastPrinted>
  <dcterms:created xsi:type="dcterms:W3CDTF">2018-03-27T06:03:00Z</dcterms:created>
  <dcterms:modified xsi:type="dcterms:W3CDTF">2022-08-14T07:18:10Z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