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93036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297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 Без осадков. Ветер северо-восточный 9-14 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18-20 тепла.</a:t>
            </a: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7231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13736</TotalTime>
  <Words>584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2532</cp:revision>
  <cp:lastPrinted>2022-08-14T06:27:48Z</cp:lastPrinted>
  <dcterms:created xsi:type="dcterms:W3CDTF">2018-03-27T06:03:00Z</dcterms:created>
  <dcterms:modified xsi:type="dcterms:W3CDTF">2022-08-14T07:30:46Z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