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527B31D-3240-42F6-ADF1-88569C381D0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90945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52950-7954-4FF4-BDDF-6654B5C841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ED1AA-0BA8-46B9-AE65-F2C16F3F35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5B400-2F37-4BCF-A526-8E163071EC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33773-8C19-486E-BF38-E57B3DD38D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1B207-ED48-4807-A660-0C1374E9A8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73B8D-C91B-417A-9A1A-36A017AA11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2A0C0-70AF-4AF7-AA33-DFF6B2E04A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A2EF9-DC99-414A-9D25-706E939C00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3EE59-D3B5-49B1-A602-DB37A3E40C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64A6F-5208-4153-8607-7D10AE8737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3A9AE-1151-4F31-9BD5-0B2D410590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6546476-6DBE-48E0-8921-B0F55C7A9C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226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14 авуста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15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14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15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19-21, днем 33-35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16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15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16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15 августа, ночью 16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августа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05093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0922" y="449770"/>
            <a:ext cx="4823130" cy="206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14282</TotalTime>
  <Words>828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2591</cp:revision>
  <cp:lastPrinted>2021-07-01T09:11:30Z</cp:lastPrinted>
  <dcterms:created xsi:type="dcterms:W3CDTF">2018-03-27T06:03:00Z</dcterms:created>
  <dcterms:modified xsi:type="dcterms:W3CDTF">2022-08-14T07:22:05Z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