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8" d="100"/>
          <a:sy n="68" d="100"/>
        </p:scale>
        <p:origin x="38" y="36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6878066"/>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14</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b="1" i="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14</a:t>
            </a:r>
            <a:r>
              <a:rPr lang="ru-RU" sz="1200" b="1">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132</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79998" y="245230"/>
            <a:ext cx="4681539" cy="1923604"/>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15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14 </a:t>
            </a:r>
            <a:r>
              <a:rPr lang="ru-RU" altLang="ru-RU" sz="1200" b="1" dirty="0" err="1">
                <a:latin typeface="Times New Roman" panose="02020603050405020304" pitchFamily="18" charset="0"/>
                <a:cs typeface="Times New Roman" panose="02020603050405020304" pitchFamily="18" charset="0"/>
              </a:rPr>
              <a:t>тамыздан</a:t>
            </a:r>
            <a:r>
              <a:rPr lang="ru-RU" altLang="ru-RU" sz="1200" b="1" dirty="0">
                <a:latin typeface="Times New Roman" panose="02020603050405020304" pitchFamily="18" charset="0"/>
                <a:cs typeface="Times New Roman" panose="02020603050405020304" pitchFamily="18" charset="0"/>
              </a:rPr>
              <a:t> с. 21-ден. 15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с. 21-ге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rPr>
              <a:t>ауын-шышынсыз</a:t>
            </a:r>
            <a:r>
              <a:rPr lang="ru-RU" sz="1200" dirty="0">
                <a:latin typeface="Times New Roman" panose="02020603050405020304" pitchFamily="18"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Солтүстік-б</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атыстан жел </a:t>
            </a:r>
            <a:r>
              <a:rPr lang="kk-KZ" sz="1200" kern="1400">
                <a:solidFill>
                  <a:srgbClr val="000000"/>
                </a:solidFill>
                <a:latin typeface="Times New Roman" panose="02020603050405020304" pitchFamily="18" charset="0"/>
                <a:ea typeface="Times New Roman" panose="02020603050405020304" pitchFamily="18" charset="0"/>
              </a:rPr>
              <a:t>соғады 9-14 </a:t>
            </a:r>
            <a:r>
              <a:rPr lang="kk-KZ" sz="1200" kern="1400" dirty="0">
                <a:solidFill>
                  <a:srgbClr val="000000"/>
                </a:solidFill>
                <a:latin typeface="Times New Roman" panose="02020603050405020304" pitchFamily="18" charset="0"/>
                <a:ea typeface="Times New Roman" panose="02020603050405020304" pitchFamily="18" charset="0"/>
              </a:rPr>
              <a:t>м/с. Ауа температурасы түнде 9-11, күндіз 20-22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16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тамызға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15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16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kern="1400" dirty="0">
                <a:solidFill>
                  <a:srgbClr val="000000"/>
                </a:solidFill>
                <a:latin typeface="Times New Roman" panose="02020603050405020304" pitchFamily="18" charset="0"/>
                <a:cs typeface="Times New Roman" panose="02020603050405020304" pitchFamily="18" charset="0"/>
              </a:rPr>
              <a:t>         Ж</a:t>
            </a:r>
            <a:r>
              <a:rPr lang="kk-KZ" sz="1200" kern="1400" dirty="0">
                <a:solidFill>
                  <a:srgbClr val="000000"/>
                </a:solidFill>
                <a:latin typeface="Times New Roman" panose="02020603050405020304" pitchFamily="18" charset="0"/>
                <a:ea typeface="Times New Roman" panose="02020603050405020304" pitchFamily="18" charset="0"/>
              </a:rPr>
              <a:t>ауын-шышынсыз. </a:t>
            </a:r>
            <a:r>
              <a:rPr lang="kk-KZ" sz="1200" dirty="0">
                <a:latin typeface="Times New Roman" panose="02020603050405020304" pitchFamily="18" charset="0"/>
                <a:cs typeface="Times New Roman" panose="02020603050405020304" pitchFamily="18" charset="0"/>
              </a:rPr>
              <a:t>Солтүстік-батыстан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a:t>
            </a:r>
            <a:r>
              <a:rPr lang="ru-RU" sz="1200" dirty="0">
                <a:solidFill>
                  <a:srgbClr val="000000"/>
                </a:solidFill>
                <a:latin typeface="Times New Roman" panose="02020603050405020304" pitchFamily="18" charset="0"/>
                <a:cs typeface="Times New Roman" panose="02020603050405020304" pitchFamily="18" charset="0"/>
              </a:rPr>
              <a:t>Ауа температурасы 7-9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7043" y="2177244"/>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15</a:t>
            </a:r>
            <a:r>
              <a:rPr lang="kk-KZ" sz="1200" kern="1400" dirty="0">
                <a:solidFill>
                  <a:srgbClr val="000000"/>
                </a:solidFill>
                <a:latin typeface="Times New Roman" panose="02020603050405020304" pitchFamily="18" charset="0"/>
                <a:ea typeface="Times New Roman" panose="02020603050405020304" pitchFamily="18" charset="0"/>
              </a:rPr>
              <a:t>, 16</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тамызына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16873</TotalTime>
  <Words>556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2704</cp:revision>
  <cp:lastPrinted>2022-05-31T05:49:59Z</cp:lastPrinted>
  <dcterms:created xsi:type="dcterms:W3CDTF">2018-03-27T06:03:00Z</dcterms:created>
  <dcterms:modified xsi:type="dcterms:W3CDTF">2022-08-14T07:29:23Z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