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69730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6665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9-14 м/с. Температура воздуха ночью 9-11, днем 20-22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16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16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Без осадков.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7-9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17077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2680</cp:revision>
  <cp:lastPrinted>2021-11-30T05:55:24Z</cp:lastPrinted>
  <dcterms:created xsi:type="dcterms:W3CDTF">2018-03-27T06:03:00Z</dcterms:created>
  <dcterms:modified xsi:type="dcterms:W3CDTF">2022-08-14T07:29:26Z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