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14 августа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8947835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северо-восточный         8-13 м/с. Температура воздуха ночью  20-22, днем 36-38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северо-восточный        8-13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 20-22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15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12863</TotalTime>
  <Words>607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2309</cp:revision>
  <cp:lastPrinted>2021-07-01T03:56:27Z</cp:lastPrinted>
  <dcterms:created xsi:type="dcterms:W3CDTF">2018-03-27T06:03:00Z</dcterms:created>
  <dcterms:modified xsi:type="dcterms:W3CDTF">2022-08-14T07:34:17Z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