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598695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226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83496018"/>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1296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196977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15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14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15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жауын-шашынсыз. Жел солтүстік-шығыстан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14-16,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32-34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16</a:t>
            </a:r>
            <a:r>
              <a:rPr lang="kk-KZ" sz="1100" b="1" dirty="0" smtClean="0">
                <a:solidFill>
                  <a:srgbClr val="000000"/>
                </a:solidFill>
                <a:latin typeface="Times New Roman" panose="02020603050405020304" pitchFamily="18" charset="0"/>
                <a:cs typeface="Times New Roman" panose="02020603050405020304" pitchFamily="18" charset="0"/>
                <a:sym typeface="+mn-ea"/>
              </a:rPr>
              <a:t> тамызға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15</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16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шығыстан, оңтүстік-шығыстан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17-19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15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16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15051</TotalTime>
  <Words>581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2694</cp:revision>
  <cp:lastPrinted>2021-07-01T03:56:27Z</cp:lastPrinted>
  <dcterms:created xsi:type="dcterms:W3CDTF">2018-03-27T06:03:00Z</dcterms:created>
  <dcterms:modified xsi:type="dcterms:W3CDTF">2022-08-14T07:55:20Z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