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829058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46607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14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9-14, днем порывы 15-20 м/с. Температура воздуха ночью 14-16, днем 22-24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15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15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Без осадков. Ветер северо-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17073</TotalTime>
  <Words>607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2678</cp:revision>
  <cp:lastPrinted>2021-11-30T05:55:24Z</cp:lastPrinted>
  <dcterms:created xsi:type="dcterms:W3CDTF">2018-03-27T06:03:00Z</dcterms:created>
  <dcterms:modified xsi:type="dcterms:W3CDTF">2022-08-13T11:12:26Z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