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486189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        5-10 м/с. Температура воздуха ночью 12-14, днем 24-26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северный, северо-восточный ночью 3-8, днем 7-12 м/с. Температура воздуха                9-11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909926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362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375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788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661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8589" y="625089"/>
            <a:ext cx="4808536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684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2514</cp:revision>
  <cp:lastPrinted>2021-07-01T07:38:07Z</cp:lastPrinted>
  <dcterms:created xsi:type="dcterms:W3CDTF">2018-03-27T06:03:00Z</dcterms:created>
  <dcterms:modified xsi:type="dcterms:W3CDTF">2022-08-13T11:10:37Z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