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2526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297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 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28299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13734</TotalTime>
  <Words>584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2530</cp:revision>
  <cp:lastPrinted>2022-08-13T06:40:20Z</cp:lastPrinted>
  <dcterms:created xsi:type="dcterms:W3CDTF">2018-03-27T06:03:00Z</dcterms:created>
  <dcterms:modified xsi:type="dcterms:W3CDTF">2022-08-13T11:15:37Z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