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078205245"/>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419124"/>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батыстан</a:t>
            </a:r>
            <a:r>
              <a:rPr lang="kk-KZ" sz="1200" dirty="0" smtClean="0">
                <a:latin typeface="Times New Roman" panose="02020603050405020304" pitchFamily="18" charset="0"/>
                <a:cs typeface="Times New Roman" panose="02020603050405020304" pitchFamily="18" charset="0"/>
              </a:rPr>
              <a:t> жел соғады, күші 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24-26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15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Солтүстіктен, солтүстік-шығыс</a:t>
            </a:r>
            <a:r>
              <a:rPr lang="ru-RU" sz="1200" dirty="0" smtClean="0">
                <a:latin typeface="Times New Roman" pitchFamily="18" charset="0"/>
                <a:cs typeface="Times New Roman" pitchFamily="18" charset="0"/>
              </a:rPr>
              <a:t>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түнде 3-8, күндіз 7-12 м/с. Ауаның температурасы 9-11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595049167"/>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362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375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788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661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14 тамызда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14 тамызда жалпы қала бойынша ауаның ластану деңгейі көтеріңкі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2" name="Прямоугольник 21"/>
          <p:cNvSpPr/>
          <p:nvPr/>
        </p:nvSpPr>
        <p:spPr>
          <a:xfrm>
            <a:off x="158641" y="819986"/>
            <a:ext cx="4791183" cy="1658403"/>
          </a:xfrm>
          <a:prstGeom prst="rect">
            <a:avLst/>
          </a:prstGeom>
        </p:spPr>
        <p:txBody>
          <a:bodyPr wrap="square">
            <a:spAutoFit/>
          </a:bodyPr>
          <a:lstStyle/>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a:p>
            <a:pPr algn="just">
              <a:lnSpc>
                <a:spcPct val="106000"/>
              </a:lnSpc>
              <a:spcAft>
                <a:spcPts val="800"/>
              </a:spcAft>
            </a:pP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17720</TotalTime>
  <Words>604</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2558</cp:revision>
  <cp:lastPrinted>2021-07-01T07:38:07Z</cp:lastPrinted>
  <dcterms:created xsi:type="dcterms:W3CDTF">2018-03-27T06:03:00Z</dcterms:created>
  <dcterms:modified xsi:type="dcterms:W3CDTF">2022-08-13T11:10:09Z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