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14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14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Солтүстік-шығыстан, шығыстан жел соғады, күші 7-12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15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екпіні 13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248737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989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02235"/>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өте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58642" y="819986"/>
            <a:ext cx="4506326" cy="1854162"/>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13431</TotalTime>
  <Words>604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2367</cp:revision>
  <cp:lastPrinted>2021-07-01T07:38:07Z</cp:lastPrinted>
  <dcterms:created xsi:type="dcterms:W3CDTF">2018-03-27T06:03:00Z</dcterms:created>
  <dcterms:modified xsi:type="dcterms:W3CDTF">2022-08-13T10:54:22Z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