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8" d="100"/>
          <a:sy n="68" d="100"/>
        </p:scale>
        <p:origin x="38" y="36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51690486"/>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13</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b="1" i="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171</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79998" y="152898"/>
            <a:ext cx="4681539" cy="2108269"/>
          </a:xfrm>
          <a:prstGeom prst="rect">
            <a:avLst/>
          </a:prstGeom>
        </p:spPr>
        <p:txBody>
          <a:bodyPr wrap="square" anchor="ctr">
            <a:spAutoFit/>
          </a:bodyPr>
          <a:lstStyle/>
          <a:p>
            <a:pPr algn="ctr"/>
            <a:r>
              <a:rPr lang="ru-RU" altLang="ru-RU" sz="1200" b="1" dirty="0">
                <a:latin typeface="Times New Roman" panose="02020603050405020304" pitchFamily="18" charset="0"/>
                <a:cs typeface="Times New Roman" panose="02020603050405020304" pitchFamily="18" charset="0"/>
              </a:rPr>
              <a:t>Павлодар қаласы бойынша 14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altLang="ru-RU" sz="1200" b="1" dirty="0">
                <a:latin typeface="Times New Roman" panose="02020603050405020304" pitchFamily="18" charset="0"/>
                <a:cs typeface="Times New Roman" panose="02020603050405020304" pitchFamily="18" charset="0"/>
              </a:rPr>
              <a:t>2022 ж. 13 </a:t>
            </a:r>
            <a:r>
              <a:rPr lang="ru-RU" altLang="ru-RU" sz="1200" b="1" dirty="0" err="1">
                <a:latin typeface="Times New Roman" panose="02020603050405020304" pitchFamily="18" charset="0"/>
                <a:cs typeface="Times New Roman" panose="02020603050405020304" pitchFamily="18" charset="0"/>
              </a:rPr>
              <a:t>тамыздан</a:t>
            </a:r>
            <a:r>
              <a:rPr lang="ru-RU" altLang="ru-RU" sz="1200" b="1" dirty="0">
                <a:latin typeface="Times New Roman" panose="02020603050405020304" pitchFamily="18" charset="0"/>
                <a:cs typeface="Times New Roman" panose="02020603050405020304" pitchFamily="18" charset="0"/>
              </a:rPr>
              <a:t> с. 21-ден. 14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с. 21-ге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rPr>
              <a:t>ауын-шышынсыз</a:t>
            </a:r>
            <a:r>
              <a:rPr lang="ru-RU" sz="1200" dirty="0">
                <a:latin typeface="Times New Roman" panose="02020603050405020304" pitchFamily="18" charset="0"/>
                <a:cs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Солтүстік-б</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атыстан жел </a:t>
            </a:r>
            <a:r>
              <a:rPr lang="kk-KZ" sz="1200" kern="1400" dirty="0">
                <a:solidFill>
                  <a:srgbClr val="000000"/>
                </a:solidFill>
                <a:latin typeface="Times New Roman" panose="02020603050405020304" pitchFamily="18" charset="0"/>
                <a:ea typeface="Times New Roman" panose="02020603050405020304" pitchFamily="18" charset="0"/>
              </a:rPr>
              <a:t>соғады, күші 9-14</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dirty="0">
                <a:latin typeface="Times New Roman" panose="02020603050405020304" pitchFamily="18" charset="0"/>
                <a:ea typeface="Times New Roman" panose="02020603050405020304" pitchFamily="18" charset="0"/>
              </a:rPr>
              <a:t>екпіні 15-20</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 м/с. Ауа температурасы түнде 1</a:t>
            </a:r>
            <a:r>
              <a:rPr lang="ru-RU" sz="1200" kern="1400" dirty="0">
                <a:solidFill>
                  <a:srgbClr val="000000"/>
                </a:solidFill>
                <a:latin typeface="Times New Roman" panose="02020603050405020304" pitchFamily="18" charset="0"/>
                <a:ea typeface="Times New Roman" panose="02020603050405020304" pitchFamily="18" charset="0"/>
              </a:rPr>
              <a:t>4-16</a:t>
            </a:r>
            <a:r>
              <a:rPr lang="kk-KZ" sz="1200" kern="1400" dirty="0">
                <a:solidFill>
                  <a:srgbClr val="000000"/>
                </a:solidFill>
                <a:latin typeface="Times New Roman" panose="02020603050405020304" pitchFamily="18" charset="0"/>
                <a:ea typeface="Times New Roman" panose="02020603050405020304" pitchFamily="18" charset="0"/>
              </a:rPr>
              <a:t>, күндіз 22-26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15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тамызға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14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21-ден 15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200" kern="1400" dirty="0">
                <a:solidFill>
                  <a:srgbClr val="000000"/>
                </a:solidFill>
                <a:latin typeface="Times New Roman" panose="02020603050405020304" pitchFamily="18" charset="0"/>
                <a:cs typeface="Times New Roman" panose="02020603050405020304" pitchFamily="18" charset="0"/>
              </a:rPr>
              <a:t>         Ж</a:t>
            </a:r>
            <a:r>
              <a:rPr lang="kk-KZ" sz="1200" kern="1400" dirty="0">
                <a:solidFill>
                  <a:srgbClr val="000000"/>
                </a:solidFill>
                <a:latin typeface="Times New Roman" panose="02020603050405020304" pitchFamily="18" charset="0"/>
                <a:ea typeface="Times New Roman" panose="02020603050405020304" pitchFamily="18" charset="0"/>
              </a:rPr>
              <a:t>ауын-шышынсыз. </a:t>
            </a:r>
            <a:r>
              <a:rPr lang="kk-KZ" sz="1200" dirty="0">
                <a:latin typeface="Times New Roman" panose="02020603050405020304" pitchFamily="18" charset="0"/>
                <a:cs typeface="Times New Roman" panose="02020603050405020304" pitchFamily="18" charset="0"/>
              </a:rPr>
              <a:t>Солтүстік-батыстан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a:t>
            </a:r>
            <a:r>
              <a:rPr lang="ru-RU" sz="1200" dirty="0">
                <a:solidFill>
                  <a:srgbClr val="000000"/>
                </a:solidFill>
                <a:latin typeface="Times New Roman" panose="02020603050405020304" pitchFamily="18" charset="0"/>
                <a:cs typeface="Times New Roman" panose="02020603050405020304" pitchFamily="18" charset="0"/>
              </a:rPr>
              <a:t>Ауа температурасы 10-12 </a:t>
            </a:r>
            <a:r>
              <a:rPr lang="ru-RU" sz="1200" dirty="0" err="1">
                <a:solidFill>
                  <a:srgbClr val="000000"/>
                </a:solidFill>
                <a:latin typeface="Times New Roman" panose="02020603050405020304" pitchFamily="18" charset="0"/>
                <a:cs typeface="Times New Roman" panose="02020603050405020304" pitchFamily="18" charset="0"/>
              </a:rPr>
              <a:t>жылы</a:t>
            </a:r>
            <a:r>
              <a:rPr lang="ru-RU" sz="12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47043" y="2177244"/>
            <a:ext cx="464502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14</a:t>
            </a:r>
            <a:r>
              <a:rPr lang="kk-KZ" sz="1200" kern="1400" dirty="0">
                <a:solidFill>
                  <a:srgbClr val="000000"/>
                </a:solidFill>
                <a:latin typeface="Times New Roman" panose="02020603050405020304" pitchFamily="18" charset="0"/>
                <a:ea typeface="Times New Roman" panose="02020603050405020304" pitchFamily="18" charset="0"/>
              </a:rPr>
              <a:t>, 15</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тамызына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16871</TotalTime>
  <Words>563</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2702</cp:revision>
  <cp:lastPrinted>2022-05-31T05:49:59Z</cp:lastPrinted>
  <dcterms:created xsi:type="dcterms:W3CDTF">2018-03-27T06:03:00Z</dcterms:created>
  <dcterms:modified xsi:type="dcterms:W3CDTF">2022-08-13T11:12:23Z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