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79300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ночью 15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074859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13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14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24-26,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15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23-25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15017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2317</cp:revision>
  <cp:lastPrinted>2021-10-15T03:50:29Z</cp:lastPrinted>
  <dcterms:created xsi:type="dcterms:W3CDTF">2018-03-27T06:03:00Z</dcterms:created>
  <dcterms:modified xsi:type="dcterms:W3CDTF">2022-08-13T10:52:07Z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