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ED9F66F-DD3C-44DF-8EF8-CDC8DD97D9E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01919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D280-D2D0-4BA9-97F5-A986C1DA5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F5C70-9422-450C-A2C9-67AF74766C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8D885-8FAD-4414-A66E-A4E83DC109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C67D7-19D4-48D7-BBB1-92179842C3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E4C5F-3B19-488D-A71F-F009FA0480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CF787-7D1B-4138-9B85-AA11ADF4E5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68825-0FEA-47F0-A0ED-7169BDD75C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1FD1E-8460-4DC3-95D4-AA58DF6DC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C4904-8BB2-42F5-9C4B-237DFF9E01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A76DD-6620-40E5-B247-135E2277E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3F1D0-E5B6-4F3F-B306-8D8C5904C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F5F33E1-899D-4CCC-B1DF-06E20A8C48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225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13 авуста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13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18-20, днем 32-34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августа, ночью 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2176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37512" y="436722"/>
            <a:ext cx="4799613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14277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2589</cp:revision>
  <cp:lastPrinted>2021-07-01T09:11:30Z</cp:lastPrinted>
  <dcterms:created xsi:type="dcterms:W3CDTF">2018-03-27T06:03:00Z</dcterms:created>
  <dcterms:modified xsi:type="dcterms:W3CDTF">2022-08-13T10:58:43Z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