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7-12 м/с. Температура воздуха ночью 16-18, днем 33-35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4-9,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13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20-22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607138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989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97394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очень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5689" y="627536"/>
            <a:ext cx="4469279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13380</TotalTime>
  <Words>678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2361</cp:revision>
  <cp:lastPrinted>2021-02-03T11:37:00Z</cp:lastPrinted>
  <dcterms:created xsi:type="dcterms:W3CDTF">2018-03-27T06:03:00Z</dcterms:created>
  <dcterms:modified xsi:type="dcterms:W3CDTF">2022-08-13T10:54:32Z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