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4290904"/>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73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тамызғы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3</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тамыз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бағыттағы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ауыспалы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26-28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a:t>
            </a:r>
            <a:r>
              <a:rPr lang="ru-RU" altLang="ru-RU" sz="1200" b="1" dirty="0" err="1">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a:t>
            </a:r>
            <a:r>
              <a:rPr lang="en-US" sz="1200" b="1" dirty="0" smtClean="0">
                <a:solidFill>
                  <a:srgbClr val="000000"/>
                </a:solidFill>
                <a:latin typeface="Times New Roman" panose="02020603050405020304" pitchFamily="18" charset="0"/>
                <a:cs typeface="Times New Roman" panose="02020603050405020304" pitchFamily="18" charset="0"/>
              </a:rPr>
              <a:t>4</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a:t>
            </a:r>
            <a:r>
              <a:rPr lang="en-US" sz="1200" b="1" dirty="0" smtClean="0">
                <a:solidFill>
                  <a:srgbClr val="000000"/>
                </a:solidFill>
                <a:latin typeface="Times New Roman" panose="02020603050405020304" pitchFamily="18" charset="0"/>
                <a:cs typeface="Times New Roman" panose="02020603050405020304" pitchFamily="18" charset="0"/>
              </a:rPr>
              <a:t>5</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бағыттағы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ауыспалы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10-12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a:t>
            </a:r>
            <a:r>
              <a:rPr lang="en-US" sz="1200" dirty="0" smtClean="0">
                <a:solidFill>
                  <a:schemeClr val="tx1"/>
                </a:solidFill>
                <a:latin typeface="Times New Roman" panose="02020603050405020304" pitchFamily="18" charset="0"/>
                <a:cs typeface="Times New Roman" panose="02020603050405020304" pitchFamily="18" charset="0"/>
              </a:rPr>
              <a:t>4</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a:t>
            </a:r>
            <a:r>
              <a:rPr lang="en-US" sz="1200" dirty="0" smtClean="0">
                <a:solidFill>
                  <a:schemeClr val="tx1"/>
                </a:solidFill>
                <a:latin typeface="Times New Roman" panose="02020603050405020304" pitchFamily="18" charset="0"/>
                <a:cs typeface="Times New Roman" panose="02020603050405020304" pitchFamily="18" charset="0"/>
              </a:rPr>
              <a:t>5</a:t>
            </a:r>
            <a:r>
              <a:rPr lang="ru-RU" sz="120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14055</TotalTime>
  <Words>598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2342</cp:revision>
  <cp:lastPrinted>2021-07-01T03:56:27Z</cp:lastPrinted>
  <dcterms:created xsi:type="dcterms:W3CDTF">2018-03-27T06:03:00Z</dcterms:created>
  <dcterms:modified xsi:type="dcterms:W3CDTF">2022-08-13T11:16:22Z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