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854238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6532897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августа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14 августа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дождь, гроза.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11-13°, днем 25-27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17336</TotalTime>
  <Words>622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2406</cp:revision>
  <cp:lastPrinted>2021-10-18T15:52:53Z</cp:lastPrinted>
  <dcterms:created xsi:type="dcterms:W3CDTF">2018-03-27T06:03:00Z</dcterms:created>
  <dcterms:modified xsi:type="dcterms:W3CDTF">2022-08-13T11:30:55Z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