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264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36662603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№224</a:t>
                      </a:r>
                      <a:endParaRPr lang="zh-CN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августа 2022 года</a:t>
                      </a:r>
                      <a:endParaRPr lang="zh-CN" altLang="x-none" sz="12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1983132"/>
            <a:ext cx="4680169" cy="93871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августа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14 августа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6870" y="346037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12 августа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0312819"/>
              </p:ext>
            </p:extLst>
          </p:nvPr>
        </p:nvGraphicFramePr>
        <p:xfrm>
          <a:off x="5041081" y="392362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1296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августа 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13 августа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9-14 м/с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днём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32-34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     </a:t>
            </a:r>
          </a:p>
          <a:p>
            <a:pPr lvl="0" algn="just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   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                                    с 20 ч. 13 августа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14 августа</a:t>
            </a:r>
          </a:p>
          <a:p>
            <a:pPr lvl="0" indent="144000" algn="just">
              <a:spcAft>
                <a:spcPts val="0"/>
              </a:spcAft>
            </a:pP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юго-восточный 9-14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17-19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299278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15084</TotalTime>
  <Words>560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2595</cp:revision>
  <cp:lastPrinted>2021-07-01T03:56:27Z</cp:lastPrinted>
  <dcterms:created xsi:type="dcterms:W3CDTF">2018-03-27T06:03:00Z</dcterms:created>
  <dcterms:modified xsi:type="dcterms:W3CDTF">2022-08-12T09:05:35Z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