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C97E118-8132-4428-8ED4-6E9CCAE9CCA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89221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EED73-4ADE-4E8F-83F8-A656E7AF07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E4AF3-B7AB-4C4B-9065-8DDFE573C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AB407-374E-476B-9DC0-8B48916D53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53EFF-5D41-44EF-B4F0-59BE09D09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AF960-ADDB-42A8-98A4-B1F54FB966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8C074-D5DE-42D7-A057-4935F5FC6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98BED-8F6B-4650-816D-7563EBA24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15F56-DFD1-48D8-94C5-F1BFC193FE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FC34A-E0AB-4BA5-BAFC-F12485F223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BD42F-7A30-4E14-8B3C-F2B67D0ABC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4F87F-684B-4986-A810-4C29CDC09A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77776D-70EE-44EF-A86E-430A7D97B5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12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744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 августа</a:t>
            </a:r>
          </a:p>
          <a:p>
            <a:pPr algn="just"/>
            <a:r>
              <a:rPr lang="ru-RU" altLang="zh-CN">
                <a:solidFill>
                  <a:schemeClr val="tx1"/>
                </a:solidFill>
              </a:rPr>
              <a:t>Переменная облачность,</a:t>
            </a:r>
            <a:r>
              <a:rPr lang="kk-KZ" altLang="zh-CN">
                <a:solidFill>
                  <a:schemeClr val="tx1"/>
                </a:solidFill>
              </a:rPr>
              <a:t> без осадков</a:t>
            </a:r>
            <a:r>
              <a:rPr lang="ru-RU" altLang="zh-CN">
                <a:solidFill>
                  <a:schemeClr val="tx1"/>
                </a:solidFill>
              </a:rPr>
              <a:t>. Ветер </a:t>
            </a:r>
            <a:r>
              <a:rPr lang="kk-KZ" altLang="zh-CN">
                <a:solidFill>
                  <a:schemeClr val="tx1"/>
                </a:solidFill>
              </a:rPr>
              <a:t>северо-восточный 3-8 </a:t>
            </a:r>
            <a:r>
              <a:rPr lang="ru-RU" altLang="zh-CN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altLang="zh-CN">
                <a:solidFill>
                  <a:schemeClr val="tx1"/>
                </a:solidFill>
              </a:rPr>
              <a:t>17-19</a:t>
            </a:r>
            <a:r>
              <a:rPr lang="ru-RU" altLang="zh-CN">
                <a:solidFill>
                  <a:schemeClr val="tx1"/>
                </a:solidFill>
              </a:rPr>
              <a:t>, днем </a:t>
            </a:r>
            <a:r>
              <a:rPr lang="kk-KZ" altLang="zh-CN">
                <a:solidFill>
                  <a:schemeClr val="tx1"/>
                </a:solidFill>
              </a:rPr>
              <a:t>29-31</a:t>
            </a:r>
            <a:r>
              <a:rPr lang="ru-RU" altLang="zh-CN">
                <a:solidFill>
                  <a:schemeClr val="tx1"/>
                </a:solidFill>
              </a:rPr>
              <a:t> тепла.</a:t>
            </a:r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14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13 августа, ночью 14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1406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52400" y="3327956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г. </a:t>
              </a:r>
              <a:r>
                <a:rPr lang="ru-RU" altLang="ru-RU" sz="1000" i="1" dirty="0" err="1">
                  <a:solidFill>
                    <a:schemeClr val="tx1"/>
                  </a:solidFill>
                  <a:cs typeface="Times New Roman" pitchFamily="18" charset="0"/>
                </a:rPr>
                <a:t>Нур</a:t>
              </a: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-Султан, ул. </a:t>
              </a:r>
              <a:r>
                <a:rPr lang="ru-RU" altLang="ru-RU" sz="1000" i="1" dirty="0" err="1">
                  <a:solidFill>
                    <a:schemeClr val="tx1"/>
                  </a:solidFill>
                  <a:cs typeface="Times New Roman" pitchFamily="18" charset="0"/>
                </a:rPr>
                <a:t>Мангилик</a:t>
              </a: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 dirty="0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4924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b="1" i="1" dirty="0" err="1">
                <a:solidFill>
                  <a:schemeClr val="tx1"/>
                </a:solidFill>
              </a:rPr>
              <a:t>М.С</a:t>
            </a:r>
            <a:r>
              <a:rPr lang="ru-RU" b="1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eaLnBrk="0" hangingPunct="0"/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9952" y="610688"/>
            <a:ext cx="4271000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14274</TotalTime>
  <Words>819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2587</cp:revision>
  <cp:lastPrinted>2021-07-01T09:11:30Z</cp:lastPrinted>
  <dcterms:created xsi:type="dcterms:W3CDTF">2018-03-27T06:03:00Z</dcterms:created>
  <dcterms:modified xsi:type="dcterms:W3CDTF">2022-08-12T06:58:46Z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