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032255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13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12</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13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Желдің бағыты солтүстік-батыстан солтүстік-шығысқа ауысады, күші 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14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17-19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0248737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3170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122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276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2810" y="220202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тамызде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М.С</a:t>
            </a:r>
            <a:r>
              <a:rPr lang="ru-RU" sz="1200" b="1" i="1"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302812" y="960949"/>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13426</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2359</cp:revision>
  <cp:lastPrinted>2021-07-01T07:38:07Z</cp:lastPrinted>
  <dcterms:created xsi:type="dcterms:W3CDTF">2018-03-27T06:03:00Z</dcterms:created>
  <dcterms:modified xsi:type="dcterms:W3CDTF">2022-08-12T06:30:50Z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