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484009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13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12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Түнде және таңертең тұман. 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 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13-15, күндіз 24-26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14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12</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13</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95609" y="846759"/>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13039</TotalTime>
  <Words>575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2384</cp:revision>
  <cp:lastPrinted>2021-07-01T03:56:27Z</cp:lastPrinted>
  <dcterms:created xsi:type="dcterms:W3CDTF">2018-03-27T06:03:00Z</dcterms:created>
  <dcterms:modified xsi:type="dcterms:W3CDTF">2022-08-12T09:12:13Z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