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4" d="100"/>
          <a:sy n="74" d="100"/>
        </p:scale>
        <p:origin x="38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8518870"/>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224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12</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ru-RU" sz="1200" b="1" i="1" dirty="0" err="1">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880228"/>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177</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152898"/>
            <a:ext cx="4681539" cy="2108269"/>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13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12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13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Түнде және таңертең ж</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аңбыр</a:t>
            </a:r>
            <a:r>
              <a:rPr lang="kk-KZ" sz="1200" dirty="0">
                <a:latin typeface="Times New Roman" panose="02020603050405020304" pitchFamily="18" charset="0"/>
                <a:cs typeface="Times New Roman" panose="02020603050405020304" pitchFamily="18" charset="0"/>
              </a:rPr>
              <a:t>, найзағай</a:t>
            </a:r>
            <a:r>
              <a:rPr lang="ru-RU" sz="1200" dirty="0">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Батыстан жел соғады, күші 9-14</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найзағай кезінде екпіні 18</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 м/с. Ауа температурасы түнде 1</a:t>
            </a:r>
            <a:r>
              <a:rPr lang="ru-RU" sz="1200" kern="1400" dirty="0">
                <a:solidFill>
                  <a:srgbClr val="000000"/>
                </a:solidFill>
                <a:latin typeface="Times New Roman" panose="02020603050405020304" pitchFamily="18" charset="0"/>
                <a:ea typeface="Times New Roman" panose="02020603050405020304" pitchFamily="18" charset="0"/>
              </a:rPr>
              <a:t>4-16</a:t>
            </a:r>
            <a:r>
              <a:rPr lang="kk-KZ" sz="1200" kern="1400" dirty="0">
                <a:solidFill>
                  <a:srgbClr val="000000"/>
                </a:solidFill>
                <a:latin typeface="Times New Roman" panose="02020603050405020304" pitchFamily="18" charset="0"/>
                <a:ea typeface="Times New Roman" panose="02020603050405020304" pitchFamily="18" charset="0"/>
              </a:rPr>
              <a:t>, күндіз 25-27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14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13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14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a:t>
            </a:r>
            <a:r>
              <a:rPr lang="kk-KZ" sz="1200" kern="1400" dirty="0">
                <a:solidFill>
                  <a:srgbClr val="000000"/>
                </a:solidFill>
                <a:latin typeface="Times New Roman" panose="02020603050405020304" pitchFamily="18" charset="0"/>
                <a:ea typeface="Times New Roman" panose="02020603050405020304" pitchFamily="18" charset="0"/>
              </a:rPr>
              <a:t>ауын-шышынсыз. Батыстан</a:t>
            </a:r>
            <a:r>
              <a:rPr lang="kk-KZ"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14-16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13</a:t>
            </a:r>
            <a:r>
              <a:rPr lang="kk-KZ" sz="1200" kern="1400" dirty="0">
                <a:solidFill>
                  <a:srgbClr val="000000"/>
                </a:solidFill>
                <a:latin typeface="Times New Roman" panose="02020603050405020304" pitchFamily="18" charset="0"/>
                <a:ea typeface="Times New Roman" panose="02020603050405020304" pitchFamily="18" charset="0"/>
              </a:rPr>
              <a:t>, 14</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16868</TotalTime>
  <Words>569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2698</cp:revision>
  <cp:lastPrinted>2022-05-31T05:49:59Z</cp:lastPrinted>
  <dcterms:created xsi:type="dcterms:W3CDTF">2018-03-27T06:03:00Z</dcterms:created>
  <dcterms:modified xsi:type="dcterms:W3CDTF">2022-08-12T09:09:15Z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