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39144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13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14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0627425"/>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 </a:t>
            </a:r>
            <a:r>
              <a:rPr lang="ru-RU" sz="1400" b="1" i="1" dirty="0" err="1" smtClean="0">
                <a:latin typeface="Times New Roman" panose="02020603050405020304" pitchFamily="18" charset="0"/>
                <a:cs typeface="Times New Roman" panose="02020603050405020304" pitchFamily="18" charset="0"/>
              </a:rPr>
              <a:t>Қабдуалиева</a:t>
            </a:r>
            <a:r>
              <a:rPr lang="ru-RU" sz="1400" b="1" i="1" dirty="0" smtClean="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13818</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2548</cp:revision>
  <cp:lastPrinted>2022-08-12T05:30:49Z</cp:lastPrinted>
  <dcterms:created xsi:type="dcterms:W3CDTF">2018-03-27T06:03:00Z</dcterms:created>
  <dcterms:modified xsi:type="dcterms:W3CDTF">2022-08-12T06:31:47Z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