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1808789"/>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24966680"/>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ru-RU" altLang="ru-RU" sz="1200" b="1" dirty="0" err="1">
                <a:solidFill>
                  <a:prstClr val="black"/>
                </a:solidFill>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11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Күндіз жаңбыр, найзағай.</a:t>
            </a:r>
            <a:r>
              <a:rPr lang="kk-KZ" sz="1200" dirty="0" smtClean="0">
                <a:latin typeface="Times New Roman" panose="02020603050405020304" pitchFamily="18" charset="0"/>
                <a:cs typeface="Times New Roman" panose="02020603050405020304" pitchFamily="18" charset="0"/>
              </a:rPr>
              <a:t> Жел солтүстік-батыстан 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14 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солтүстік-батыстан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Қабдуалиева</a:t>
            </a:r>
            <a:r>
              <a:rPr lang="ru-RU" sz="1400" b="1" i="1" dirty="0">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М.С</a:t>
            </a:r>
            <a:r>
              <a:rPr lang="ru-RU" sz="1400" b="1" i="1" dirty="0">
                <a:latin typeface="Times New Roman" panose="02020603050405020304" pitchFamily="18" charset="0"/>
                <a:cs typeface="Times New Roman" panose="02020603050405020304" pitchFamily="18" charset="0"/>
              </a:rPr>
              <a:t>.</a:t>
            </a:r>
            <a:endParaRPr lang="ru-RU" sz="1400" dirty="0">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15886</TotalTime>
  <Words>552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2382</cp:revision>
  <cp:lastPrinted>2021-07-01T03:56:27Z</cp:lastPrinted>
  <dcterms:created xsi:type="dcterms:W3CDTF">2018-03-27T06:03:00Z</dcterms:created>
  <dcterms:modified xsi:type="dcterms:W3CDTF">2022-08-12T06:45:49Z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